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F948-F402-8C4B-B178-F158ABAD654F}" type="datetimeFigureOut">
              <a:rPr lang="en-US" smtClean="0"/>
              <a:pPr/>
              <a:t>8/2/10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9F-0039-0048-AE19-11F5CC6B9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fld id="{C4DCF948-F402-8C4B-B178-F158ABAD654F}" type="datetimeFigureOut">
              <a:rPr lang="en-US" smtClean="0"/>
              <a:pPr/>
              <a:t>8/2/10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D19F-0039-0048-AE19-11F5CC6B9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00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FF00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FF00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FF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375" y="2130425"/>
            <a:ext cx="8683510" cy="1470025"/>
          </a:xfrm>
        </p:spPr>
        <p:txBody>
          <a:bodyPr/>
          <a:lstStyle/>
          <a:p>
            <a:r>
              <a:rPr lang="en-US" dirty="0" smtClean="0"/>
              <a:t>Earth and Space Science Informatics</a:t>
            </a:r>
            <a:br>
              <a:rPr lang="en-US" dirty="0" smtClean="0"/>
            </a:br>
            <a:r>
              <a:rPr lang="en-US" dirty="0" smtClean="0"/>
              <a:t>Visualization Session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Wiltberger</a:t>
            </a:r>
          </a:p>
          <a:p>
            <a:r>
              <a:rPr lang="en-US" dirty="0" smtClean="0"/>
              <a:t>NCAR/HAO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14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914"/>
            <a:ext cx="8229600" cy="5436073"/>
          </a:xfrm>
        </p:spPr>
        <p:txBody>
          <a:bodyPr>
            <a:normAutofit/>
          </a:bodyPr>
          <a:lstStyle/>
          <a:p>
            <a:r>
              <a:rPr lang="en-US" dirty="0" smtClean="0"/>
              <a:t>Striving for an active conference</a:t>
            </a:r>
          </a:p>
          <a:p>
            <a:pPr lvl="1"/>
            <a:r>
              <a:rPr lang="en-US" dirty="0" smtClean="0"/>
              <a:t>Want Audience participation</a:t>
            </a:r>
          </a:p>
          <a:p>
            <a:pPr lvl="1"/>
            <a:r>
              <a:rPr lang="en-US" dirty="0" smtClean="0"/>
              <a:t>Presenters should give biographical information</a:t>
            </a:r>
          </a:p>
          <a:p>
            <a:pPr lvl="2"/>
            <a:r>
              <a:rPr lang="en-US" dirty="0" smtClean="0"/>
              <a:t>Michael Wiltberger – NCAR/HAO</a:t>
            </a:r>
          </a:p>
          <a:p>
            <a:pPr lvl="3"/>
            <a:r>
              <a:rPr lang="en-US" dirty="0" smtClean="0"/>
              <a:t>Magnetospheric physics background</a:t>
            </a:r>
          </a:p>
          <a:p>
            <a:pPr lvl="3"/>
            <a:r>
              <a:rPr lang="en-US" dirty="0" smtClean="0"/>
              <a:t>Developed CISM-DX Visualization package for space physics</a:t>
            </a:r>
          </a:p>
          <a:p>
            <a:pPr lvl="3"/>
            <a:r>
              <a:rPr lang="en-US" dirty="0" smtClean="0"/>
              <a:t>Private Pilot License</a:t>
            </a:r>
          </a:p>
          <a:p>
            <a:pPr lvl="1"/>
            <a:r>
              <a:rPr lang="en-US" dirty="0" smtClean="0"/>
              <a:t>Wide range of interest so avoid jargon</a:t>
            </a:r>
          </a:p>
          <a:p>
            <a:pPr lvl="2"/>
            <a:r>
              <a:rPr lang="en-US" dirty="0" smtClean="0"/>
              <a:t>Call out when you here a term or acronym you don’t understand</a:t>
            </a:r>
          </a:p>
          <a:p>
            <a:pPr lvl="1"/>
            <a:r>
              <a:rPr lang="en-US" dirty="0" smtClean="0"/>
              <a:t>Schedule is a guide not ridged metric</a:t>
            </a:r>
          </a:p>
          <a:p>
            <a:pPr lvl="2"/>
            <a:r>
              <a:rPr lang="en-US" dirty="0" smtClean="0"/>
              <a:t>Speakers will not be penalized for discussion that occurs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3D </a:t>
            </a:r>
            <a:r>
              <a:rPr lang="en-US" dirty="0" err="1" smtClean="0"/>
              <a:t>Viz</a:t>
            </a:r>
            <a:r>
              <a:rPr lang="en-US" dirty="0" smtClean="0"/>
              <a:t> tools are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CISM-DX</a:t>
            </a:r>
          </a:p>
          <a:p>
            <a:pPr lvl="1"/>
            <a:r>
              <a:rPr lang="en-US" dirty="0" smtClean="0"/>
              <a:t>Based upon </a:t>
            </a:r>
            <a:r>
              <a:rPr lang="en-US" dirty="0" err="1" smtClean="0"/>
              <a:t>OpenDX</a:t>
            </a:r>
            <a:r>
              <a:rPr lang="en-US" dirty="0" smtClean="0"/>
              <a:t> visualization engine</a:t>
            </a:r>
          </a:p>
          <a:p>
            <a:pPr lvl="2"/>
            <a:r>
              <a:rPr lang="en-US" dirty="0" smtClean="0"/>
              <a:t>Adds tools for common space physics manipulations</a:t>
            </a:r>
          </a:p>
          <a:p>
            <a:pPr lvl="2"/>
            <a:r>
              <a:rPr lang="en-US" dirty="0" err="1" smtClean="0"/>
              <a:t>OpenDX</a:t>
            </a:r>
            <a:r>
              <a:rPr lang="en-US" dirty="0" smtClean="0"/>
              <a:t> support is diminishing</a:t>
            </a:r>
          </a:p>
          <a:p>
            <a:r>
              <a:rPr lang="en-US" dirty="0" smtClean="0"/>
              <a:t>Open Source Alternatives</a:t>
            </a:r>
          </a:p>
          <a:p>
            <a:pPr lvl="1"/>
            <a:r>
              <a:rPr lang="en-US" dirty="0" err="1" smtClean="0"/>
              <a:t>Paraview</a:t>
            </a:r>
            <a:r>
              <a:rPr lang="en-US" dirty="0" smtClean="0"/>
              <a:t> and Visit </a:t>
            </a:r>
          </a:p>
          <a:p>
            <a:pPr lvl="2"/>
            <a:r>
              <a:rPr lang="en-US" dirty="0" smtClean="0"/>
              <a:t>Strong support DOE</a:t>
            </a:r>
          </a:p>
          <a:p>
            <a:r>
              <a:rPr lang="en-US" dirty="0" smtClean="0"/>
              <a:t>Commercial Packages</a:t>
            </a:r>
          </a:p>
          <a:p>
            <a:pPr lvl="1"/>
            <a:r>
              <a:rPr lang="en-US" dirty="0" err="1" smtClean="0"/>
              <a:t>Tecplot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2D </a:t>
            </a:r>
            <a:r>
              <a:rPr lang="en-US" dirty="0" err="1" smtClean="0"/>
              <a:t>Viz</a:t>
            </a:r>
            <a:r>
              <a:rPr lang="en-US" dirty="0" smtClean="0"/>
              <a:t> Tools are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utilization of IDL and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1"/>
            <a:r>
              <a:rPr lang="en-US" dirty="0" smtClean="0"/>
              <a:t>Expensive to license</a:t>
            </a:r>
          </a:p>
          <a:p>
            <a:pPr lvl="1"/>
            <a:r>
              <a:rPr lang="en-US" dirty="0" smtClean="0"/>
              <a:t>Add on packages for space physics – </a:t>
            </a:r>
            <a:r>
              <a:rPr lang="en-US" dirty="0" err="1" smtClean="0"/>
              <a:t>SolarSoft</a:t>
            </a:r>
            <a:endParaRPr lang="en-US" dirty="0" smtClean="0"/>
          </a:p>
          <a:p>
            <a:r>
              <a:rPr lang="en-US" dirty="0" smtClean="0"/>
              <a:t>Growing utilization of </a:t>
            </a:r>
            <a:r>
              <a:rPr lang="en-US" dirty="0" err="1" smtClean="0"/>
              <a:t>SciPy</a:t>
            </a:r>
            <a:r>
              <a:rPr lang="en-US" dirty="0" smtClean="0"/>
              <a:t> and </a:t>
            </a:r>
            <a:r>
              <a:rPr lang="en-US" dirty="0" err="1" smtClean="0"/>
              <a:t>pylab</a:t>
            </a:r>
            <a:endParaRPr lang="en-US" dirty="0" smtClean="0"/>
          </a:p>
          <a:p>
            <a:pPr lvl="1"/>
            <a:r>
              <a:rPr lang="en-US" dirty="0" err="1" smtClean="0"/>
              <a:t>SpacePy</a:t>
            </a:r>
            <a:r>
              <a:rPr lang="en-US" dirty="0" smtClean="0"/>
              <a:t> is being developed to provide access to common tools like superposed epoch analysis and field line tracing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data sets from models are going to require a shift away from the compute, move, analyze paradigm</a:t>
            </a:r>
          </a:p>
          <a:p>
            <a:r>
              <a:rPr lang="en-US" dirty="0" smtClean="0"/>
              <a:t>Flip the 80/20 problem to allow students to begin working real problems sooner rather than later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217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Earth and Space Science Informatics Visualization Session Overview</vt:lpstr>
      <vt:lpstr>Overview</vt:lpstr>
      <vt:lpstr>What 3D Viz tools are being used?</vt:lpstr>
      <vt:lpstr>What 2D Viz Tools are being used?</vt:lpstr>
      <vt:lpstr>Challenges and Opportunities</vt:lpstr>
    </vt:vector>
  </TitlesOfParts>
  <Company>NCAR/HAO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Wiltberger</dc:creator>
  <cp:lastModifiedBy>Michael Wiltberger</cp:lastModifiedBy>
  <cp:revision>4</cp:revision>
  <dcterms:created xsi:type="dcterms:W3CDTF">2010-08-02T22:46:00Z</dcterms:created>
  <dcterms:modified xsi:type="dcterms:W3CDTF">2010-08-02T22:59:59Z</dcterms:modified>
</cp:coreProperties>
</file>